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256" r:id="rId3"/>
    <p:sldId id="257" r:id="rId4"/>
    <p:sldId id="258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4" r:id="rId13"/>
    <p:sldId id="300" r:id="rId14"/>
    <p:sldId id="301" r:id="rId15"/>
    <p:sldId id="302" r:id="rId16"/>
    <p:sldId id="292" r:id="rId1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90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1CA4-31C6-43F9-AFAF-AA05BA90BB8E}" type="datetimeFigureOut">
              <a:rPr lang="sr-Latn-CS" smtClean="0"/>
              <a:pPr/>
              <a:t>16.9.2015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8FA8-7D70-4ACD-A9BF-853DE4F340DB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1CA4-31C6-43F9-AFAF-AA05BA90BB8E}" type="datetimeFigureOut">
              <a:rPr lang="sr-Latn-CS" smtClean="0"/>
              <a:pPr/>
              <a:t>16.9.2015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8FA8-7D70-4ACD-A9BF-853DE4F340DB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1CA4-31C6-43F9-AFAF-AA05BA90BB8E}" type="datetimeFigureOut">
              <a:rPr lang="sr-Latn-CS" smtClean="0"/>
              <a:pPr/>
              <a:t>16.9.2015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8FA8-7D70-4ACD-A9BF-853DE4F340DB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1CA4-31C6-43F9-AFAF-AA05BA90BB8E}" type="datetimeFigureOut">
              <a:rPr lang="sr-Latn-CS" smtClean="0"/>
              <a:pPr/>
              <a:t>16.9.2015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8FA8-7D70-4ACD-A9BF-853DE4F340DB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1CA4-31C6-43F9-AFAF-AA05BA90BB8E}" type="datetimeFigureOut">
              <a:rPr lang="sr-Latn-CS" smtClean="0"/>
              <a:pPr/>
              <a:t>16.9.2015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8FA8-7D70-4ACD-A9BF-853DE4F340DB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1CA4-31C6-43F9-AFAF-AA05BA90BB8E}" type="datetimeFigureOut">
              <a:rPr lang="sr-Latn-CS" smtClean="0"/>
              <a:pPr/>
              <a:t>16.9.2015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8FA8-7D70-4ACD-A9BF-853DE4F340DB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1CA4-31C6-43F9-AFAF-AA05BA90BB8E}" type="datetimeFigureOut">
              <a:rPr lang="sr-Latn-CS" smtClean="0"/>
              <a:pPr/>
              <a:t>16.9.2015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8FA8-7D70-4ACD-A9BF-853DE4F340DB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1CA4-31C6-43F9-AFAF-AA05BA90BB8E}" type="datetimeFigureOut">
              <a:rPr lang="sr-Latn-CS" smtClean="0"/>
              <a:pPr/>
              <a:t>16.9.2015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8FA8-7D70-4ACD-A9BF-853DE4F340DB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1CA4-31C6-43F9-AFAF-AA05BA90BB8E}" type="datetimeFigureOut">
              <a:rPr lang="sr-Latn-CS" smtClean="0"/>
              <a:pPr/>
              <a:t>16.9.2015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8FA8-7D70-4ACD-A9BF-853DE4F340DB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1CA4-31C6-43F9-AFAF-AA05BA90BB8E}" type="datetimeFigureOut">
              <a:rPr lang="sr-Latn-CS" smtClean="0"/>
              <a:pPr/>
              <a:t>16.9.2015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8FA8-7D70-4ACD-A9BF-853DE4F340DB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1CA4-31C6-43F9-AFAF-AA05BA90BB8E}" type="datetimeFigureOut">
              <a:rPr lang="sr-Latn-CS" smtClean="0"/>
              <a:pPr/>
              <a:t>16.9.2015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8FA8-7D70-4ACD-A9BF-853DE4F340DB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F1CA4-31C6-43F9-AFAF-AA05BA90BB8E}" type="datetimeFigureOut">
              <a:rPr lang="sr-Latn-CS" smtClean="0"/>
              <a:pPr/>
              <a:t>16.9.2015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F8FA8-7D70-4ACD-A9BF-853DE4F340DB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44775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/>
              <a:t>PROJEKTOVANJE TEHNOLOGIJE ZAVARIVANJA</a:t>
            </a:r>
            <a:endParaRPr lang="sr-Latn-C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393"/>
            <a:ext cx="76200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Univerzitet</a:t>
            </a:r>
            <a:r>
              <a:rPr lang="en-US" dirty="0" smtClean="0">
                <a:solidFill>
                  <a:schemeClr val="tx1"/>
                </a:solidFill>
              </a:rPr>
              <a:t> u </a:t>
            </a:r>
            <a:r>
              <a:rPr lang="en-US" dirty="0" err="1" smtClean="0">
                <a:solidFill>
                  <a:schemeClr val="tx1"/>
                </a:solidFill>
              </a:rPr>
              <a:t>Novom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Sadu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Fakultet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tehničkih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nauka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Departman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za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proizvodno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mašinstvo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Katedra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za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materijale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tehnologije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spajanja</a:t>
            </a:r>
            <a:endParaRPr lang="sr-Latn-CS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62000" y="4648200"/>
            <a:ext cx="76200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tx1"/>
                </a:solidFill>
              </a:rPr>
              <a:t>Doc.dr</a:t>
            </a:r>
            <a:r>
              <a:rPr lang="en-US" dirty="0" smtClean="0">
                <a:solidFill>
                  <a:schemeClr val="tx1"/>
                </a:solidFill>
              </a:rPr>
              <a:t> Sebastian Baloš</a:t>
            </a:r>
            <a:endParaRPr lang="sr-Latn-C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098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Posude sa tankim zidovima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r>
              <a:rPr lang="sr-Latn-CS" dirty="0" smtClean="0"/>
              <a:t>Debljina zidova ne prelazi 7-10 mm.</a:t>
            </a:r>
          </a:p>
          <a:p>
            <a:r>
              <a:rPr lang="sr-Latn-CS" dirty="0" smtClean="0"/>
              <a:t>Izrađuju se od različitih materijala: čelici, legure bakra i aluminijuma...</a:t>
            </a:r>
            <a:endParaRPr lang="sr-Latn-C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sr-Latn-CS" dirty="0" smtClean="0"/>
              <a:t>Posuda za vazduh za kamione (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sr-Latn-CS" dirty="0" smtClean="0"/>
              <a:t>kompresor) od niskougljeničnog čelika:</a:t>
            </a:r>
            <a:endParaRPr lang="sr-Latn-C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362200"/>
            <a:ext cx="6553200" cy="3519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sr-Latn-CS" dirty="0" smtClean="0"/>
              <a:t>Zavarivanje priključaka (MAG):</a:t>
            </a:r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r>
              <a:rPr lang="sr-Latn-CS" dirty="0" smtClean="0"/>
              <a:t>- Obrtno postolje 2 se okreće brzinom zavarivanja.</a:t>
            </a:r>
            <a:endParaRPr lang="sr-Latn-C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3340768"/>
            <a:ext cx="6248400" cy="32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sr-Latn-CS" dirty="0" smtClean="0"/>
              <a:t>Zavarivanje plašta za danca (MAG):</a:t>
            </a:r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r>
              <a:rPr lang="sr-Latn-CS" dirty="0" smtClean="0"/>
              <a:t>- Obrtno postolje okreće montirani rezervoar brzinom zavarivanja uz istovremeno izvođenje šavova.</a:t>
            </a:r>
            <a:endParaRPr lang="sr-Latn-C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60000">
            <a:off x="1398773" y="3334583"/>
            <a:ext cx="6672351" cy="3172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sr-Latn-CS" dirty="0" smtClean="0"/>
              <a:t>Posuda za vazduh kod železničkih vagona (EPP):</a:t>
            </a:r>
            <a:endParaRPr lang="sr-Latn-CS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667000"/>
            <a:ext cx="6906986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sr-Latn-CS" dirty="0" smtClean="0"/>
              <a:t>Boce za gas od niskougljeničnog čelika (EPP):</a:t>
            </a:r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r>
              <a:rPr lang="sr-Latn-CS" dirty="0" smtClean="0"/>
              <a:t>- Alternativa je jeftiniji automatizovani MAG postupak, ali šavovi nemaju tako estetski izgled kao EPP.</a:t>
            </a:r>
            <a:endParaRPr lang="sr-Latn-C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2819400"/>
            <a:ext cx="2667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sr-Latn-CS" dirty="0" smtClean="0"/>
          </a:p>
          <a:p>
            <a:pPr algn="ctr">
              <a:buNone/>
            </a:pPr>
            <a:endParaRPr lang="sr-Latn-CS" dirty="0" smtClean="0"/>
          </a:p>
          <a:p>
            <a:pPr algn="ctr">
              <a:buNone/>
            </a:pPr>
            <a:r>
              <a:rPr lang="sr-Latn-CS" dirty="0" smtClean="0"/>
              <a:t>Hvala na pažnji !</a:t>
            </a:r>
            <a:endParaRPr lang="sr-Latn-C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CS" dirty="0" smtClean="0"/>
              <a:t>Projektovanje tehnologije zavarivanja</a:t>
            </a:r>
            <a:endParaRPr lang="sr-Latn-C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Izrada zavarenih sudova pod pritiskom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Posude pod pritiskom služe za čuvanje fluida pod nadpritiscima iznad 0,5 bara.</a:t>
            </a:r>
          </a:p>
          <a:p>
            <a:r>
              <a:rPr lang="sr-Latn-CS" dirty="0" smtClean="0"/>
              <a:t>Vrste:</a:t>
            </a:r>
          </a:p>
          <a:p>
            <a:pPr>
              <a:buNone/>
            </a:pPr>
            <a:endParaRPr lang="sr-Latn-CS" dirty="0" smtClean="0"/>
          </a:p>
          <a:p>
            <a:pPr>
              <a:buFontTx/>
              <a:buChar char="-"/>
            </a:pPr>
            <a:r>
              <a:rPr lang="sr-Latn-CS" dirty="0" smtClean="0"/>
              <a:t>Kotlovi</a:t>
            </a:r>
          </a:p>
          <a:p>
            <a:pPr>
              <a:buFontTx/>
              <a:buChar char="-"/>
            </a:pPr>
            <a:r>
              <a:rPr lang="sr-Latn-CS" dirty="0" smtClean="0"/>
              <a:t>Posude sa tankim zidovima</a:t>
            </a:r>
            <a:endParaRPr lang="sr-Latn-C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Izrada kotlova</a:t>
            </a:r>
            <a:endParaRPr lang="sr-Latn-C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r>
              <a:rPr lang="sr-Latn-CS" dirty="0" smtClean="0"/>
              <a:t>Kotlovi se izrađuju od kotlovskih limova, koji moraju da izdrže visoke pritiske i temperature</a:t>
            </a:r>
            <a:r>
              <a:rPr lang="en-US" dirty="0" smtClean="0"/>
              <a:t>, a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relativno</a:t>
            </a:r>
            <a:r>
              <a:rPr lang="en-US" dirty="0" smtClean="0"/>
              <a:t> </a:t>
            </a:r>
            <a:r>
              <a:rPr lang="en-US" dirty="0" err="1" smtClean="0"/>
              <a:t>nisku</a:t>
            </a:r>
            <a:r>
              <a:rPr lang="en-US" dirty="0" smtClean="0"/>
              <a:t> </a:t>
            </a:r>
            <a:r>
              <a:rPr lang="en-US" dirty="0" err="1" smtClean="0"/>
              <a:t>cenu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visoku</a:t>
            </a:r>
            <a:r>
              <a:rPr lang="en-US" dirty="0" smtClean="0"/>
              <a:t> </a:t>
            </a:r>
            <a:r>
              <a:rPr lang="en-US" dirty="0" err="1" smtClean="0"/>
              <a:t>zavarljivost</a:t>
            </a:r>
            <a:r>
              <a:rPr lang="en-US" dirty="0" smtClean="0"/>
              <a:t>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obavljanja</a:t>
            </a:r>
            <a:r>
              <a:rPr lang="en-US" dirty="0" smtClean="0"/>
              <a:t> </a:t>
            </a:r>
            <a:r>
              <a:rPr lang="en-US" dirty="0" err="1" smtClean="0"/>
              <a:t>remonta</a:t>
            </a:r>
            <a:r>
              <a:rPr lang="en-US" dirty="0" smtClean="0"/>
              <a:t> (</a:t>
            </a:r>
            <a:r>
              <a:rPr lang="en-US" dirty="0" err="1" smtClean="0"/>
              <a:t>zamene</a:t>
            </a:r>
            <a:r>
              <a:rPr lang="en-US" dirty="0" smtClean="0"/>
              <a:t> </a:t>
            </a:r>
            <a:r>
              <a:rPr lang="en-US" dirty="0" err="1" smtClean="0"/>
              <a:t>elemenata</a:t>
            </a:r>
            <a:r>
              <a:rPr lang="en-US" dirty="0" smtClean="0"/>
              <a:t>)</a:t>
            </a:r>
            <a:r>
              <a:rPr lang="sr-Latn-CS" dirty="0" smtClean="0"/>
              <a:t>.</a:t>
            </a:r>
          </a:p>
          <a:p>
            <a:r>
              <a:rPr lang="sr-Latn-CS" dirty="0" smtClean="0"/>
              <a:t>Tipični kotlovi visoke produktivnosti imaju prečnik 1600-1800 mm i debljinu zida do 100 mm.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sr-Latn-CS" dirty="0" smtClean="0"/>
              <a:t>Osnovna konstrukcija je slična horizontalnim cilindričnim rezervoarima, a samim tim i izrada.</a:t>
            </a:r>
          </a:p>
          <a:p>
            <a:r>
              <a:rPr lang="en-US" dirty="0" err="1" smtClean="0"/>
              <a:t>Osnovna</a:t>
            </a:r>
            <a:r>
              <a:rPr lang="en-US" dirty="0" smtClean="0"/>
              <a:t> </a:t>
            </a:r>
            <a:r>
              <a:rPr lang="en-US" dirty="0" err="1" smtClean="0"/>
              <a:t>konstrukcija</a:t>
            </a:r>
            <a:r>
              <a:rPr lang="en-US" dirty="0" smtClean="0"/>
              <a:t> se s</a:t>
            </a:r>
            <a:r>
              <a:rPr lang="sr-Latn-CS" dirty="0" smtClean="0"/>
              <a:t>astoji od centralnih sekcija i dva danceta:</a:t>
            </a:r>
            <a:endParaRPr lang="sr-Latn-C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20000">
            <a:off x="1073864" y="3377563"/>
            <a:ext cx="7116892" cy="2976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sr-Latn-CS" dirty="0" smtClean="0"/>
              <a:t>Zbog velikog broja cevi, posebnu pažnju treba posvetiti priključcima.</a:t>
            </a:r>
            <a:endParaRPr lang="sr-Latn-CS" dirty="0"/>
          </a:p>
        </p:txBody>
      </p:sp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600200"/>
            <a:ext cx="6705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sr-Latn-CS" dirty="0" smtClean="0"/>
              <a:t>Izvođenje priključaka na plaštu kotla:</a:t>
            </a:r>
            <a:endParaRPr lang="sr-Latn-CS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lum bright="40000" contrast="40000"/>
          </a:blip>
          <a:srcRect/>
          <a:stretch>
            <a:fillRect/>
          </a:stretch>
        </p:blipFill>
        <p:spPr bwMode="auto">
          <a:xfrm rot="60000">
            <a:off x="922976" y="1599689"/>
            <a:ext cx="7046649" cy="365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143000" y="31242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dirty="0" smtClean="0"/>
              <a:t>Niski i srednji pritisci</a:t>
            </a:r>
            <a:endParaRPr lang="sr-Latn-CS" dirty="0"/>
          </a:p>
        </p:txBody>
      </p:sp>
      <p:sp>
        <p:nvSpPr>
          <p:cNvPr id="6" name="TextBox 5"/>
          <p:cNvSpPr txBox="1"/>
          <p:nvPr/>
        </p:nvSpPr>
        <p:spPr>
          <a:xfrm>
            <a:off x="3429000" y="3200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dirty="0" smtClean="0"/>
              <a:t>Visoki pritisci</a:t>
            </a:r>
            <a:endParaRPr lang="sr-Latn-CS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31242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dirty="0" smtClean="0"/>
              <a:t>Visoki pritisci – podložni prsten se uklanja</a:t>
            </a:r>
            <a:endParaRPr lang="sr-Latn-C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54102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dirty="0" smtClean="0"/>
              <a:t>Visoki pritisci-najpogodnije rešenje</a:t>
            </a:r>
            <a:r>
              <a:rPr lang="en-US" dirty="0" smtClean="0"/>
              <a:t>, </a:t>
            </a:r>
            <a:r>
              <a:rPr lang="en-US" dirty="0" err="1" smtClean="0"/>
              <a:t>najteže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izvođenje</a:t>
            </a:r>
            <a:endParaRPr lang="sr-Latn-CS" dirty="0"/>
          </a:p>
        </p:txBody>
      </p:sp>
      <p:sp>
        <p:nvSpPr>
          <p:cNvPr id="9" name="TextBox 8"/>
          <p:cNvSpPr txBox="1"/>
          <p:nvPr/>
        </p:nvSpPr>
        <p:spPr>
          <a:xfrm>
            <a:off x="4267200" y="5421868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dirty="0" smtClean="0"/>
              <a:t>Za veće prečnike</a:t>
            </a:r>
            <a:endParaRPr lang="sr-Latn-C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sr-Latn-CS" dirty="0" smtClean="0"/>
              <a:t>Priključci sa ojačanjem:</a:t>
            </a:r>
            <a:endParaRPr lang="sr-Latn-CS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20000">
            <a:off x="1208955" y="1613914"/>
            <a:ext cx="6801457" cy="39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sr-Latn-CS" dirty="0" smtClean="0"/>
              <a:t>Oblici dna-prečnici manji od 500 mm (c,d-manje odgovorne konstrukcije):</a:t>
            </a:r>
            <a:endParaRPr lang="sr-Latn-CS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3063" y="2504825"/>
            <a:ext cx="7638793" cy="3055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291</Words>
  <Application>Microsoft Office PowerPoint</Application>
  <PresentationFormat>On-screen Show (4:3)</PresentationFormat>
  <Paragraphs>44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PROJEKTOVANJE TEHNOLOGIJE ZAVARIVANJA</vt:lpstr>
      <vt:lpstr>Projektovanje tehnologije zavarivanja</vt:lpstr>
      <vt:lpstr>Izrada zavarenih sudova pod pritiskom</vt:lpstr>
      <vt:lpstr>Izrada kotlova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Posude sa tankim zidovima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Corona Computers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Projektovanje tehnologije zavarivanja</dc:title>
  <dc:creator>Korisnik</dc:creator>
  <cp:lastModifiedBy>Sebastian Baloš</cp:lastModifiedBy>
  <cp:revision>49</cp:revision>
  <dcterms:created xsi:type="dcterms:W3CDTF">2012-11-24T07:51:43Z</dcterms:created>
  <dcterms:modified xsi:type="dcterms:W3CDTF">2015-09-16T08:43:44Z</dcterms:modified>
</cp:coreProperties>
</file>