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6" r:id="rId3"/>
    <p:sldId id="257" r:id="rId4"/>
    <p:sldId id="258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4" r:id="rId13"/>
    <p:sldId id="300" r:id="rId14"/>
    <p:sldId id="301" r:id="rId15"/>
    <p:sldId id="302" r:id="rId16"/>
    <p:sldId id="29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F1CA4-31C6-43F9-AFAF-AA05BA90BB8E}" type="datetimeFigureOut">
              <a:rPr lang="sr-Latn-CS" smtClean="0"/>
              <a:pPr/>
              <a:t>16.9.2015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F8FA8-7D70-4ACD-A9BF-853DE4F340D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PROJEKTOVANJE TEHNOLOGIJE ZAVARIVANJA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393"/>
            <a:ext cx="7620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Univerzitet</a:t>
            </a:r>
            <a:r>
              <a:rPr lang="en-US" dirty="0" smtClean="0">
                <a:solidFill>
                  <a:schemeClr val="tx1"/>
                </a:solidFill>
              </a:rPr>
              <a:t> u </a:t>
            </a:r>
            <a:r>
              <a:rPr lang="en-US" dirty="0" err="1" smtClean="0">
                <a:solidFill>
                  <a:schemeClr val="tx1"/>
                </a:solidFill>
              </a:rPr>
              <a:t>Novom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Sadu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Fakultet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tehničkih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nauka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Departman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proizvodno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mašinstvo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Katedra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materijale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tehnologije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spajanja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464820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Doc.dr</a:t>
            </a:r>
            <a:r>
              <a:rPr lang="en-US" dirty="0" smtClean="0">
                <a:solidFill>
                  <a:schemeClr val="tx1"/>
                </a:solidFill>
              </a:rPr>
              <a:t> Sebastian Baloš</a:t>
            </a:r>
            <a:endParaRPr lang="sr-Latn-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98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Posude sa tankim zidovima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sr-Latn-CS" dirty="0" smtClean="0"/>
              <a:t>Debljina zidova ne prelazi 7-10 mm.</a:t>
            </a:r>
          </a:p>
          <a:p>
            <a:r>
              <a:rPr lang="sr-Latn-CS" dirty="0" smtClean="0"/>
              <a:t>Izrađuju se od različitih materijala: čelici, legure bakra i aluminijuma...</a:t>
            </a: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sr-Latn-CS" dirty="0" smtClean="0"/>
              <a:t>Posuda za vazduh za kamione (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CS" dirty="0" smtClean="0"/>
              <a:t>kompresor) od niskougljeničnog čelika:</a:t>
            </a:r>
            <a:endParaRPr lang="sr-Latn-C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6553200" cy="351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Zavarivanje priključaka (MAG):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Obrtno postolje 2 se okreće brzinom zavarivanja.</a:t>
            </a:r>
            <a:endParaRPr lang="sr-Latn-C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340768"/>
            <a:ext cx="6248400" cy="32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Zavarivanje plašta za danca (MAG):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Obrtno postolje okreće montirani rezervoar brzinom zavarivanja uz istovremeno izvođenje šavova.</a:t>
            </a:r>
            <a:endParaRPr lang="sr-Latn-C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1398773" y="3334583"/>
            <a:ext cx="6672351" cy="317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Posuda za vazduh kod železničkih vagona (EPP):</a:t>
            </a:r>
            <a:endParaRPr lang="sr-Latn-C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667000"/>
            <a:ext cx="690698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Boce za gas od niskougljeničnog čelika (EPP):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Alternativa je jeftiniji automatizovani MAG postupak, ali šavovi nemaju tako estetski izgled kao EPP.</a:t>
            </a:r>
            <a:endParaRPr lang="sr-Latn-C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819400"/>
            <a:ext cx="2667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dirty="0" smtClean="0"/>
              <a:t>Hvala na pažnji !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Projektovanje tehnologije zavarivanja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Izrada zavarenih sudova pod pritiskom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Posude pod pritiskom služe za čuvanje fluida pod nadpritiscima iznad 0,5 bara.</a:t>
            </a:r>
          </a:p>
          <a:p>
            <a:r>
              <a:rPr lang="sr-Latn-CS" dirty="0" smtClean="0"/>
              <a:t>Vrste: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Kotlovi</a:t>
            </a:r>
          </a:p>
          <a:p>
            <a:pPr>
              <a:buFontTx/>
              <a:buChar char="-"/>
            </a:pPr>
            <a:r>
              <a:rPr lang="sr-Latn-CS" dirty="0" smtClean="0"/>
              <a:t>Posude sa tankim zidovima</a:t>
            </a:r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Izrada kotlova</a:t>
            </a:r>
            <a:endParaRPr lang="sr-Latn-C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sr-Latn-CS" dirty="0" smtClean="0"/>
              <a:t>Kotlovi se izrađuju od kotlovskih limova, koji moraju da izdrže visoke pritiske i temperature</a:t>
            </a:r>
            <a:r>
              <a:rPr lang="en-US" dirty="0" smtClean="0"/>
              <a:t>, a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nisku</a:t>
            </a:r>
            <a:r>
              <a:rPr lang="en-US" dirty="0" smtClean="0"/>
              <a:t> </a:t>
            </a:r>
            <a:r>
              <a:rPr lang="en-US" dirty="0" err="1" smtClean="0"/>
              <a:t>cenu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visoku</a:t>
            </a:r>
            <a:r>
              <a:rPr lang="en-US" dirty="0" smtClean="0"/>
              <a:t> </a:t>
            </a:r>
            <a:r>
              <a:rPr lang="en-US" dirty="0" err="1" smtClean="0"/>
              <a:t>zavarljivost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obavljanja</a:t>
            </a:r>
            <a:r>
              <a:rPr lang="en-US" dirty="0" smtClean="0"/>
              <a:t> </a:t>
            </a:r>
            <a:r>
              <a:rPr lang="en-US" dirty="0" err="1" smtClean="0"/>
              <a:t>remonta</a:t>
            </a:r>
            <a:r>
              <a:rPr lang="en-US" dirty="0" smtClean="0"/>
              <a:t> (</a:t>
            </a:r>
            <a:r>
              <a:rPr lang="en-US" dirty="0" err="1" smtClean="0"/>
              <a:t>zamene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)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Tipični kotlovi visoke produktivnosti imaju prečnik 1600-1800 mm i debljinu zida do 100 mm.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Osnovna konstrukcija je slična horizontalnim cilindričnim rezervoarima, a samim tim i izrada.</a:t>
            </a:r>
          </a:p>
          <a:p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konstrukcija</a:t>
            </a:r>
            <a:r>
              <a:rPr lang="en-US" dirty="0" smtClean="0"/>
              <a:t> se s</a:t>
            </a:r>
            <a:r>
              <a:rPr lang="sr-Latn-CS" dirty="0" smtClean="0"/>
              <a:t>astoji od centralnih sekcija i dva danceta:</a:t>
            </a:r>
            <a:endParaRPr lang="sr-Latn-C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0000">
            <a:off x="1073864" y="3377563"/>
            <a:ext cx="7116892" cy="297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Zbog velikog broja cevi, posebnu pažnju treba posvetiti priključcima.</a:t>
            </a:r>
            <a:endParaRPr lang="sr-Latn-CS" dirty="0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705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Izvođenje priključaka na plaštu kotla:</a:t>
            </a:r>
            <a:endParaRPr lang="sr-Latn-C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lum bright="40000" contrast="40000"/>
          </a:blip>
          <a:srcRect/>
          <a:stretch>
            <a:fillRect/>
          </a:stretch>
        </p:blipFill>
        <p:spPr bwMode="auto">
          <a:xfrm rot="60000">
            <a:off x="922976" y="1599689"/>
            <a:ext cx="7046649" cy="365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3000" y="3124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Niski i srednji pritisci</a:t>
            </a:r>
            <a:endParaRPr lang="sr-Latn-C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200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Visoki pritisci</a:t>
            </a:r>
            <a:endParaRPr lang="sr-Latn-C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31242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Visoki pritisci – podložni prsten se uklanja</a:t>
            </a:r>
            <a:endParaRPr lang="sr-Latn-C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10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Visoki pritisci-najpogodnije rešenje</a:t>
            </a:r>
            <a:r>
              <a:rPr lang="en-US" dirty="0" smtClean="0"/>
              <a:t>, </a:t>
            </a:r>
            <a:r>
              <a:rPr lang="en-US" dirty="0" err="1" smtClean="0"/>
              <a:t>najteže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endParaRPr lang="sr-Latn-CS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54218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Za veće prečnike</a:t>
            </a: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sr-Latn-CS" dirty="0" smtClean="0"/>
              <a:t>Priključci sa ojačanjem:</a:t>
            </a:r>
            <a:endParaRPr lang="sr-Latn-C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0000">
            <a:off x="1208955" y="1613914"/>
            <a:ext cx="6801457" cy="39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Oblici dna-prečnici manji od 500 mm (c,d-manje odgovorne konstrukcije):</a:t>
            </a:r>
            <a:endParaRPr lang="sr-Latn-C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063" y="2504825"/>
            <a:ext cx="7638793" cy="305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291</Words>
  <Application>Microsoft Office PowerPoint</Application>
  <PresentationFormat>On-screen Show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PROJEKTOVANJE TEHNOLOGIJE ZAVARIVANJA</vt:lpstr>
      <vt:lpstr>Projektovanje tehnologije zavarivanja</vt:lpstr>
      <vt:lpstr>Izrada zavarenih sudova pod pritiskom</vt:lpstr>
      <vt:lpstr>Izrada kotlova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Posude sa tankim zidovima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Corona Computers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Projektovanje tehnologije zavarivanja</dc:title>
  <dc:creator>Korisnik</dc:creator>
  <cp:lastModifiedBy>Sebastian Baloš</cp:lastModifiedBy>
  <cp:revision>49</cp:revision>
  <dcterms:created xsi:type="dcterms:W3CDTF">2012-11-24T07:51:43Z</dcterms:created>
  <dcterms:modified xsi:type="dcterms:W3CDTF">2015-09-16T08:43:44Z</dcterms:modified>
</cp:coreProperties>
</file>